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94" r:id="rId4"/>
    <p:sldId id="260" r:id="rId5"/>
    <p:sldId id="271" r:id="rId6"/>
    <p:sldId id="263" r:id="rId7"/>
    <p:sldId id="272" r:id="rId8"/>
    <p:sldId id="261" r:id="rId9"/>
    <p:sldId id="257" r:id="rId10"/>
    <p:sldId id="258" r:id="rId11"/>
    <p:sldId id="259" r:id="rId12"/>
    <p:sldId id="264" r:id="rId13"/>
    <p:sldId id="266" r:id="rId14"/>
    <p:sldId id="269" r:id="rId15"/>
    <p:sldId id="270" r:id="rId16"/>
    <p:sldId id="268" r:id="rId17"/>
    <p:sldId id="273" r:id="rId18"/>
    <p:sldId id="276" r:id="rId19"/>
    <p:sldId id="274" r:id="rId20"/>
    <p:sldId id="275" r:id="rId21"/>
    <p:sldId id="278" r:id="rId22"/>
    <p:sldId id="277" r:id="rId23"/>
    <p:sldId id="280" r:id="rId24"/>
    <p:sldId id="281" r:id="rId25"/>
    <p:sldId id="279" r:id="rId26"/>
    <p:sldId id="267" r:id="rId27"/>
    <p:sldId id="282" r:id="rId28"/>
    <p:sldId id="283" r:id="rId29"/>
    <p:sldId id="284" r:id="rId30"/>
    <p:sldId id="285" r:id="rId31"/>
    <p:sldId id="286" r:id="rId32"/>
    <p:sldId id="290" r:id="rId33"/>
    <p:sldId id="288" r:id="rId34"/>
    <p:sldId id="287" r:id="rId35"/>
    <p:sldId id="291" r:id="rId36"/>
    <p:sldId id="292" r:id="rId37"/>
    <p:sldId id="295" r:id="rId3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3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741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8606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366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685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147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243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793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19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3240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90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726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2875C-E7E8-4C8F-82D8-8112A9EA70A1}" type="datetimeFigureOut">
              <a:rPr lang="el-GR" smtClean="0"/>
              <a:t>25/3/2020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F2306-5994-49B2-BC1C-8827487EAAA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278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9681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Σύμβολα στο αρχιτεκτονικό σχέδιο</a:t>
            </a:r>
            <a:br>
              <a:rPr lang="el-G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5" y="1885071"/>
            <a:ext cx="6744319" cy="4674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686" y="2584413"/>
            <a:ext cx="5144281" cy="32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70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48911" cy="6782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48911" y="1837092"/>
            <a:ext cx="24571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Σωληνώσεις για την τοποθέτηση καλωδίων πριν την τοποθέτηση κουζίνας</a:t>
            </a:r>
          </a:p>
        </p:txBody>
      </p:sp>
    </p:spTree>
    <p:extLst>
      <p:ext uri="{BB962C8B-B14F-4D97-AF65-F5344CB8AC3E}">
        <p14:creationId xmlns:p14="http://schemas.microsoft.com/office/powerpoint/2010/main" val="3930300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97218" y="1874728"/>
            <a:ext cx="24571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Σωληνώσεις για την τοποθέτηση καλωδίων πίσω από εντοιχισμένο ερμάρι</a:t>
            </a:r>
          </a:p>
        </p:txBody>
      </p:sp>
    </p:spTree>
    <p:extLst>
      <p:ext uri="{BB962C8B-B14F-4D97-AF65-F5344CB8AC3E}">
        <p14:creationId xmlns:p14="http://schemas.microsoft.com/office/powerpoint/2010/main" val="106795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53"/>
            <a:ext cx="9214338" cy="6910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98391" y="2162563"/>
            <a:ext cx="266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Κατασκευή και τοποθέτηση κουζίνας</a:t>
            </a:r>
          </a:p>
          <a:p>
            <a:endParaRPr lang="el-G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14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346" y="190682"/>
            <a:ext cx="3378242" cy="1682650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" y="1296435"/>
            <a:ext cx="7671124" cy="55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62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43" y="176117"/>
            <a:ext cx="2383743" cy="1396105"/>
          </a:xfrm>
          <a:prstGeom prst="rect">
            <a:avLst/>
          </a:prstGeom>
          <a:ln w="25400" cmpd="dbl"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-1027" r="23402" b="719"/>
          <a:stretch/>
        </p:blipFill>
        <p:spPr>
          <a:xfrm>
            <a:off x="305973" y="1834747"/>
            <a:ext cx="2556482" cy="4699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061" y="176117"/>
            <a:ext cx="2810500" cy="1396105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317" y="1076449"/>
            <a:ext cx="2462997" cy="4078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306" t="11431" r="5449" b="6845"/>
          <a:stretch/>
        </p:blipFill>
        <p:spPr>
          <a:xfrm>
            <a:off x="4825218" y="1834747"/>
            <a:ext cx="3812343" cy="2287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376" y="4122153"/>
            <a:ext cx="2717171" cy="271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36" y="531709"/>
            <a:ext cx="2280102" cy="1152244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974" y="1278667"/>
            <a:ext cx="2542252" cy="3401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77" y="2577982"/>
            <a:ext cx="2420322" cy="3615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862" y="814433"/>
            <a:ext cx="5517358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65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238" t="188"/>
          <a:stretch/>
        </p:blipFill>
        <p:spPr>
          <a:xfrm rot="16200000">
            <a:off x="652246" y="830869"/>
            <a:ext cx="4928836" cy="45160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170" y="416544"/>
            <a:ext cx="5444059" cy="5560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6360" y="6122020"/>
            <a:ext cx="5207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Ηλεκτρολογικά σύμβολα </a:t>
            </a:r>
          </a:p>
        </p:txBody>
      </p:sp>
    </p:spTree>
    <p:extLst>
      <p:ext uri="{BB962C8B-B14F-4D97-AF65-F5344CB8AC3E}">
        <p14:creationId xmlns:p14="http://schemas.microsoft.com/office/powerpoint/2010/main" val="2431046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487" t="6521" r="19290" b="7301"/>
          <a:stretch/>
        </p:blipFill>
        <p:spPr>
          <a:xfrm>
            <a:off x="9571384" y="0"/>
            <a:ext cx="2620616" cy="3629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440" y="3813097"/>
            <a:ext cx="3727792" cy="2557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66" y="3813097"/>
            <a:ext cx="4184139" cy="1510939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2" name="Picture 2" descr="ÎÏÎ¿ÏÎ­Î»ÎµÏÎ¼Î± ÎµÎ¹ÎºÏÎ½Î±Ï Î³Î¹Î± Î±Î³ÏÎ³Î¿Ï ÏÎµÏÎ¼Î±ÏÎ¿Ï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7" t="19987" r="9228" b="7658"/>
          <a:stretch/>
        </p:blipFill>
        <p:spPr bwMode="auto">
          <a:xfrm>
            <a:off x="445466" y="139391"/>
            <a:ext cx="4383012" cy="345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064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contrast="39000"/>
          </a:blip>
          <a:stretch>
            <a:fillRect/>
          </a:stretch>
        </p:blipFill>
        <p:spPr>
          <a:xfrm>
            <a:off x="478302" y="448345"/>
            <a:ext cx="11141612" cy="5911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7" r="-1" b="9559"/>
          <a:stretch/>
        </p:blipFill>
        <p:spPr>
          <a:xfrm>
            <a:off x="7680747" y="3891777"/>
            <a:ext cx="4511253" cy="2966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6556" y="334536"/>
            <a:ext cx="5642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Καλώδια ηλεκτρικών συσκευών</a:t>
            </a:r>
          </a:p>
        </p:txBody>
      </p:sp>
    </p:spTree>
    <p:extLst>
      <p:ext uri="{BB962C8B-B14F-4D97-AF65-F5344CB8AC3E}">
        <p14:creationId xmlns:p14="http://schemas.microsoft.com/office/powerpoint/2010/main" val="1781927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4492" t="6292" r="14246" b="9892"/>
          <a:stretch/>
        </p:blipFill>
        <p:spPr>
          <a:xfrm rot="2007504">
            <a:off x="2256658" y="495167"/>
            <a:ext cx="1347150" cy="1584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t="-1946" r="18175" b="11795"/>
          <a:stretch/>
        </p:blipFill>
        <p:spPr>
          <a:xfrm>
            <a:off x="3600177" y="3426874"/>
            <a:ext cx="3066757" cy="3305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27" y="2216027"/>
            <a:ext cx="6440701" cy="2139314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785" t="14037" r="3994" b="14638"/>
          <a:stretch/>
        </p:blipFill>
        <p:spPr>
          <a:xfrm>
            <a:off x="7977163" y="913983"/>
            <a:ext cx="3995225" cy="1920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5621" y="2834018"/>
            <a:ext cx="3386767" cy="3701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6" t="16333" b="26436"/>
          <a:stretch/>
        </p:blipFill>
        <p:spPr>
          <a:xfrm>
            <a:off x="0" y="4552287"/>
            <a:ext cx="3179103" cy="218049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905087">
            <a:off x="1468954" y="4509590"/>
            <a:ext cx="2844634" cy="350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ight Arrow 10"/>
          <p:cNvSpPr/>
          <p:nvPr/>
        </p:nvSpPr>
        <p:spPr>
          <a:xfrm rot="1905087">
            <a:off x="5475009" y="4006921"/>
            <a:ext cx="2844634" cy="350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Right Arrow 11"/>
          <p:cNvSpPr/>
          <p:nvPr/>
        </p:nvSpPr>
        <p:spPr>
          <a:xfrm rot="6656282">
            <a:off x="1441487" y="4138782"/>
            <a:ext cx="566919" cy="350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2501" t="20630" r="32456" b="20428"/>
          <a:stretch/>
        </p:blipFill>
        <p:spPr>
          <a:xfrm>
            <a:off x="298185" y="124765"/>
            <a:ext cx="1205125" cy="2027011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18510951">
            <a:off x="1176430" y="1779472"/>
            <a:ext cx="566919" cy="350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5969" y="418663"/>
            <a:ext cx="18192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3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84677" y="366623"/>
            <a:ext cx="290732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Πριν να αρχίσει η κατασκευή της κουζίνας θα πρέπει να γίνει απεικόνισή της και να συμφωνηθεί με τον πελάτη. Από το σχέδιο θα βγουν και οι θέσεις των ρευματοδοτών (πριζών) του φωτισμού κλπ.</a:t>
            </a:r>
          </a:p>
        </p:txBody>
      </p:sp>
    </p:spTree>
    <p:extLst>
      <p:ext uri="{BB962C8B-B14F-4D97-AF65-F5344CB8AC3E}">
        <p14:creationId xmlns:p14="http://schemas.microsoft.com/office/powerpoint/2010/main" val="2853044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" y="2368531"/>
            <a:ext cx="6310944" cy="3674727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924162" y="5162844"/>
            <a:ext cx="2143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Πίεσης -Ρυθμιζόμενης έντασης φωτός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65586" y="2137699"/>
            <a:ext cx="2143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Διπολικός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7891" r="15890" b="6650"/>
          <a:stretch/>
        </p:blipFill>
        <p:spPr>
          <a:xfrm>
            <a:off x="9969157" y="2764573"/>
            <a:ext cx="2053884" cy="2053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66" y="162740"/>
            <a:ext cx="2399139" cy="23278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1585" y="2459585"/>
            <a:ext cx="214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Εναλλαγής (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Αλέ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 err="1">
                <a:latin typeface="Arial" panose="020B0604020202020204" pitchFamily="34" charset="0"/>
                <a:cs typeface="Arial" panose="020B0604020202020204" pitchFamily="34" charset="0"/>
              </a:rPr>
              <a:t>Ρετούρ</a:t>
            </a: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157" y="219977"/>
            <a:ext cx="1849916" cy="1835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8377" t="20833" r="17008" b="19423"/>
          <a:stretch/>
        </p:blipFill>
        <p:spPr>
          <a:xfrm>
            <a:off x="6703866" y="3938954"/>
            <a:ext cx="2874246" cy="2657536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287937">
            <a:off x="5676225" y="4858705"/>
            <a:ext cx="947161" cy="350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060" y="0"/>
            <a:ext cx="2121481" cy="213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06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21" y="512956"/>
            <a:ext cx="9802504" cy="300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27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46" y="2810800"/>
            <a:ext cx="5289266" cy="2890206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25230" r="14581" b="8307"/>
          <a:stretch/>
        </p:blipFill>
        <p:spPr>
          <a:xfrm>
            <a:off x="9223717" y="0"/>
            <a:ext cx="2841674" cy="2732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4" t="21538" r="20940" b="21026"/>
          <a:stretch/>
        </p:blipFill>
        <p:spPr>
          <a:xfrm>
            <a:off x="9223717" y="3097940"/>
            <a:ext cx="3094892" cy="3072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22781" y="2757143"/>
            <a:ext cx="339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Σημείο τηλεφώνου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49518" y="6061946"/>
            <a:ext cx="33901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Σημείο κεραίας</a:t>
            </a:r>
          </a:p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(αντένας)</a:t>
            </a:r>
          </a:p>
          <a:p>
            <a:endParaRPr lang="el-G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570" y="3604702"/>
            <a:ext cx="2867522" cy="2983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985" y="208750"/>
            <a:ext cx="2278777" cy="2263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806" r="1" b="25968"/>
          <a:stretch/>
        </p:blipFill>
        <p:spPr>
          <a:xfrm>
            <a:off x="4059043" y="1"/>
            <a:ext cx="2148047" cy="2263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9763" y="380687"/>
            <a:ext cx="2067673" cy="25520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37039" t="30603" r="35638" b="30896"/>
          <a:stretch/>
        </p:blipFill>
        <p:spPr>
          <a:xfrm>
            <a:off x="1067333" y="5950434"/>
            <a:ext cx="769435" cy="9032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54896" y="2241703"/>
            <a:ext cx="2252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Ρευματοδότης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84393" y="5913330"/>
            <a:ext cx="3390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Γενικό σύμβολο ρευματοδοτών </a:t>
            </a:r>
          </a:p>
        </p:txBody>
      </p:sp>
    </p:spTree>
    <p:extLst>
      <p:ext uri="{BB962C8B-B14F-4D97-AF65-F5344CB8AC3E}">
        <p14:creationId xmlns:p14="http://schemas.microsoft.com/office/powerpoint/2010/main" val="1183931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1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9114" y="1405054"/>
            <a:ext cx="2797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Η ηλεκτρική εγκατάσταση θα πρέπει να γίνεται από </a:t>
            </a:r>
            <a:r>
              <a:rPr lang="el-G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αδειοδοτημένο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 ηλεκτρολόγο</a:t>
            </a:r>
          </a:p>
        </p:txBody>
      </p:sp>
    </p:spTree>
    <p:extLst>
      <p:ext uri="{BB962C8B-B14F-4D97-AF65-F5344CB8AC3E}">
        <p14:creationId xmlns:p14="http://schemas.microsoft.com/office/powerpoint/2010/main" val="54656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42" y="0"/>
            <a:ext cx="6868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75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1122" y="-181121"/>
            <a:ext cx="6882621" cy="7244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84167" y="2000513"/>
            <a:ext cx="6908348" cy="290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74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024" t="628"/>
          <a:stretch/>
        </p:blipFill>
        <p:spPr>
          <a:xfrm rot="16200000">
            <a:off x="725005" y="750444"/>
            <a:ext cx="4590818" cy="42120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1" y="673022"/>
            <a:ext cx="4087734" cy="4448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6292" y="5675972"/>
            <a:ext cx="5102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Άλλα  σύμβολα στο αρχιτεκτονικό σχέδιο</a:t>
            </a:r>
          </a:p>
        </p:txBody>
      </p:sp>
    </p:spTree>
    <p:extLst>
      <p:ext uri="{BB962C8B-B14F-4D97-AF65-F5344CB8AC3E}">
        <p14:creationId xmlns:p14="http://schemas.microsoft.com/office/powerpoint/2010/main" val="1942440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7136" cy="4073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200257"/>
            <a:ext cx="5944994" cy="64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30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2" y="178869"/>
            <a:ext cx="6058778" cy="6545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806720"/>
            <a:ext cx="5715000" cy="4486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0936" y="5800855"/>
            <a:ext cx="5553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Πολλές εταιρείες παράγουν και έχουν στοκ διάφορα πλάτη ερμαριών τα οποία συνδυάζουν για να καλύψουν διάφορα μεγέθη κουζίνας</a:t>
            </a:r>
          </a:p>
        </p:txBody>
      </p:sp>
    </p:spTree>
    <p:extLst>
      <p:ext uri="{BB962C8B-B14F-4D97-AF65-F5344CB8AC3E}">
        <p14:creationId xmlns:p14="http://schemas.microsoft.com/office/powerpoint/2010/main" val="3561875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6" y="421578"/>
            <a:ext cx="4978400" cy="561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t="20183" r="-1" b="15850"/>
          <a:stretch/>
        </p:blipFill>
        <p:spPr>
          <a:xfrm>
            <a:off x="7382106" y="312234"/>
            <a:ext cx="4385567" cy="2085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49" y="2630869"/>
            <a:ext cx="3794552" cy="42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7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4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62471" cy="5742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631" y="0"/>
            <a:ext cx="4676775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40390" y="5977054"/>
            <a:ext cx="380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Τοποθέτηση αγκώνας</a:t>
            </a:r>
          </a:p>
        </p:txBody>
      </p:sp>
    </p:spTree>
    <p:extLst>
      <p:ext uri="{BB962C8B-B14F-4D97-AF65-F5344CB8AC3E}">
        <p14:creationId xmlns:p14="http://schemas.microsoft.com/office/powerpoint/2010/main" val="727878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"/>
            <a:ext cx="12192000" cy="68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32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27796" cy="4047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940" y="0"/>
            <a:ext cx="4109060" cy="5480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015" y="4527395"/>
            <a:ext cx="6356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Ανεξάρτητα από το μέγεθος της κουζίνας θα πρέπει να κατασκευάζεται με βάση βασικές στάνταρ διαστάσεις που προκύπτουν από την εργονομία του ανθρωπίνου σώματος</a:t>
            </a:r>
          </a:p>
        </p:txBody>
      </p:sp>
    </p:spTree>
    <p:extLst>
      <p:ext uri="{BB962C8B-B14F-4D97-AF65-F5344CB8AC3E}">
        <p14:creationId xmlns:p14="http://schemas.microsoft.com/office/powerpoint/2010/main" val="2622985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5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09422">
            <a:off x="518414" y="458710"/>
            <a:ext cx="3438525" cy="1323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" t="23972" b="26690"/>
          <a:stretch/>
        </p:blipFill>
        <p:spPr>
          <a:xfrm>
            <a:off x="214582" y="1575226"/>
            <a:ext cx="4046187" cy="2182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21464" r="-1" b="26690"/>
          <a:stretch/>
        </p:blipFill>
        <p:spPr>
          <a:xfrm>
            <a:off x="214582" y="3902926"/>
            <a:ext cx="4822670" cy="2765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704" y="0"/>
            <a:ext cx="6920296" cy="5196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7253" y="5275054"/>
            <a:ext cx="7154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χέρια είναι ιδιαίτερο διακοσμητικό στοιχείο και </a:t>
            </a:r>
            <a:r>
              <a:rPr lang="el-GR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γι΄αυτό</a:t>
            </a:r>
            <a:r>
              <a:rPr lang="el-G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θα πρέπει να επιλέγονται με προσοχή, ανάλογα και με το στυλ της κουζίνας, αλλά και να τοποθετούνται με ακρίβεια.</a:t>
            </a:r>
          </a:p>
        </p:txBody>
      </p:sp>
    </p:spTree>
    <p:extLst>
      <p:ext uri="{BB962C8B-B14F-4D97-AF65-F5344CB8AC3E}">
        <p14:creationId xmlns:p14="http://schemas.microsoft.com/office/powerpoint/2010/main" val="2607272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8" y="358465"/>
            <a:ext cx="4400550" cy="2305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772" y="0"/>
            <a:ext cx="6866228" cy="2485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854" y="2471854"/>
            <a:ext cx="4386146" cy="4386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09" y="2957164"/>
            <a:ext cx="4492881" cy="34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49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41" y="161111"/>
            <a:ext cx="5229225" cy="2409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273" y="161111"/>
            <a:ext cx="3925845" cy="3122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94" y="2667172"/>
            <a:ext cx="5144082" cy="4190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391" y="3340323"/>
            <a:ext cx="4051610" cy="35176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9424" y="3111190"/>
            <a:ext cx="2040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2+4 </a:t>
            </a:r>
            <a:r>
              <a:rPr lang="el-GR" dirty="0"/>
              <a:t>βίδωμα πόρτας στην </a:t>
            </a:r>
            <a:r>
              <a:rPr lang="el-GR" dirty="0" err="1"/>
              <a:t>κάσια</a:t>
            </a:r>
            <a:endParaRPr lang="el-GR" dirty="0"/>
          </a:p>
          <a:p>
            <a:r>
              <a:rPr lang="el-GR" dirty="0"/>
              <a:t>1 ρυθμιστής ύψους της πόρτας (πάνω – κάτω) </a:t>
            </a:r>
          </a:p>
          <a:p>
            <a:endParaRPr lang="el-GR" dirty="0"/>
          </a:p>
          <a:p>
            <a:r>
              <a:rPr lang="el-GR" dirty="0"/>
              <a:t>2 ρυθμιστής μέσα - έξω</a:t>
            </a:r>
          </a:p>
        </p:txBody>
      </p:sp>
    </p:spTree>
    <p:extLst>
      <p:ext uri="{BB962C8B-B14F-4D97-AF65-F5344CB8AC3E}">
        <p14:creationId xmlns:p14="http://schemas.microsoft.com/office/powerpoint/2010/main" val="2050558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787DD-44F4-4D58-A7C5-C68780CB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7200" b="1" u="sng" dirty="0">
                <a:solidFill>
                  <a:srgbClr val="FF0000"/>
                </a:solidFill>
              </a:rPr>
              <a:t>ΕΡΩΤΗΣΕΙΣ</a:t>
            </a:r>
            <a:endParaRPr lang="en-US" sz="72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9CBFD-16B6-422A-B1B3-28288AA5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b="1" dirty="0"/>
              <a:t>Από τις εικόνες που έχετε δει, ποιες οικιακές συσκευές είναι προορισμένες για την κουζίνα;</a:t>
            </a:r>
          </a:p>
          <a:p>
            <a:pPr marL="514350" indent="-514350">
              <a:buFont typeface="+mj-lt"/>
              <a:buAutoNum type="arabicPeriod"/>
            </a:pPr>
            <a:endParaRPr lang="el-GR" b="1" dirty="0"/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Ποιες συσκευές ενώνει το τρίγωνο εργασίας στην κουζίνα;</a:t>
            </a:r>
          </a:p>
          <a:p>
            <a:pPr marL="514350" indent="-514350">
              <a:buFont typeface="+mj-lt"/>
              <a:buAutoNum type="arabicPeriod"/>
            </a:pPr>
            <a:endParaRPr lang="el-GR" b="1" dirty="0"/>
          </a:p>
          <a:p>
            <a:pPr marL="514350" indent="-514350">
              <a:buFont typeface="+mj-lt"/>
              <a:buAutoNum type="arabicPeriod"/>
            </a:pPr>
            <a:r>
              <a:rPr lang="el-GR" b="1" dirty="0"/>
              <a:t> Τα καλώδια αποτελούνται από τρία μέρη. Ποια είναι αυτά;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8079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95586" cy="535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0825" y="5944017"/>
            <a:ext cx="663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Οικιακές συσκευές για την κουζίνα</a:t>
            </a:r>
          </a:p>
        </p:txBody>
      </p:sp>
    </p:spTree>
    <p:extLst>
      <p:ext uri="{BB962C8B-B14F-4D97-AF65-F5344CB8AC3E}">
        <p14:creationId xmlns:p14="http://schemas.microsoft.com/office/powerpoint/2010/main" val="10555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238"/>
            <a:ext cx="8873234" cy="5894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01443" y="1360705"/>
            <a:ext cx="266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Μοντέρνα κουζίνα με φωτισμό και εντοιχισμένες συσκευές </a:t>
            </a:r>
          </a:p>
        </p:txBody>
      </p:sp>
    </p:spTree>
    <p:extLst>
      <p:ext uri="{BB962C8B-B14F-4D97-AF65-F5344CB8AC3E}">
        <p14:creationId xmlns:p14="http://schemas.microsoft.com/office/powerpoint/2010/main" val="1276703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84406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τρίγωνο εργασίας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6007100" algn="l"/>
              </a:tabLst>
            </a:pPr>
            <a:endParaRPr lang="el-G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Γενικά σε κάθε κουζίνα σε κάτοψη σχηματίζεται ένα τρίγωνο εργασίας, που ενώνει το ψυγείο, την ηλεκτρική κουζίνα και το νεροχύτη. Ο χρήστης του χώρου, κινείται συνήθως μεταξύ αυτών των τριών πυρήνων: την περιοχή καθαρισμού (νεροχύτης), την περιοχή μαγειρέματος (ηλεκτρική κουζίνα) και το ψυγείο. Όσο πιο κοντά βρίσκονται αυτοί οι πυρήνες μεταξύ τους τόσο μεγαλύτερη οικονομία κινήσεων έχουμε και πιο άνετη θεωρείται η κουζίνα.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0285"/>
            <a:ext cx="3202200" cy="2917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243" y="3940285"/>
            <a:ext cx="3406261" cy="27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61" y="3815162"/>
            <a:ext cx="4506545" cy="30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63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412" cy="3643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422" y="4185211"/>
            <a:ext cx="4979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Οι Οικιακές συσκευές τοποθετούνται  στην κουζίνα στο τελευταίο στάδιο κατασκευής της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34" y="0"/>
            <a:ext cx="5936166" cy="41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8508" cy="6696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98508" y="301123"/>
            <a:ext cx="245715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>
                <a:latin typeface="Arial" panose="020B0604020202020204" pitchFamily="34" charset="0"/>
                <a:cs typeface="Arial" panose="020B0604020202020204" pitchFamily="34" charset="0"/>
              </a:rPr>
              <a:t>Σωληνώσεις για την τοποθέτηση καλωδίων πριν την τοποθέτηση κουζίνας. Οι σωλήνες είναι περασμένες από ψηλά ενώ στις περισσότερες περιπτώσεις τώρα είναι </a:t>
            </a:r>
            <a:r>
              <a:rPr lang="el-G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ενδοδαπέδιες</a:t>
            </a:r>
            <a:r>
              <a:rPr lang="el-GR" sz="2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4897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363</Words>
  <Application>Microsoft Office PowerPoint</Application>
  <PresentationFormat>Widescreen</PresentationFormat>
  <Paragraphs>38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Σύμβολα στο αρχιτεκτονικό σχέδιο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ΕΡΩΤΗΣΕΙΣ</vt:lpstr>
    </vt:vector>
  </TitlesOfParts>
  <Company>Ministry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Andreas</dc:creator>
  <cp:lastModifiedBy>User</cp:lastModifiedBy>
  <cp:revision>43</cp:revision>
  <dcterms:created xsi:type="dcterms:W3CDTF">2019-02-01T11:11:39Z</dcterms:created>
  <dcterms:modified xsi:type="dcterms:W3CDTF">2020-03-25T18:09:31Z</dcterms:modified>
</cp:coreProperties>
</file>